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32"/>
  </p:normalViewPr>
  <p:slideViewPr>
    <p:cSldViewPr>
      <p:cViewPr varScale="1">
        <p:scale>
          <a:sx n="61" d="100"/>
          <a:sy n="61" d="100"/>
        </p:scale>
        <p:origin x="5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73152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73152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6CAA07A8-45C8-42AF-8209-175B80B24DED}"/>
              </a:ext>
            </a:extLst>
          </p:cNvPr>
          <p:cNvGrpSpPr/>
          <p:nvPr userDrawn="1"/>
        </p:nvGrpSpPr>
        <p:grpSpPr>
          <a:xfrm>
            <a:off x="8681012" y="0"/>
            <a:ext cx="3528000" cy="6876000"/>
            <a:chOff x="8681012" y="0"/>
            <a:chExt cx="3528000" cy="6876000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38D95B4B-1978-4185-8459-807C5386CD88}"/>
                </a:ext>
              </a:extLst>
            </p:cNvPr>
            <p:cNvSpPr/>
            <p:nvPr/>
          </p:nvSpPr>
          <p:spPr bwMode="auto">
            <a:xfrm>
              <a:off x="8681012" y="0"/>
              <a:ext cx="3528000" cy="6876000"/>
            </a:xfrm>
            <a:prstGeom prst="rect">
              <a:avLst/>
            </a:prstGeom>
            <a:solidFill>
              <a:srgbClr val="1B146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GB" dirty="0"/>
            </a:p>
          </p:txBody>
        </p:sp>
        <p:pic>
          <p:nvPicPr>
            <p:cNvPr id="9" name="Grafik 6">
              <a:extLst>
                <a:ext uri="{FF2B5EF4-FFF2-40B4-BE49-F238E27FC236}">
                  <a16:creationId xmlns:a16="http://schemas.microsoft.com/office/drawing/2014/main" id="{3F42E03D-055F-4595-A370-7EABC93FA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/>
          </p:blipFill>
          <p:spPr bwMode="auto">
            <a:xfrm>
              <a:off x="8809890" y="5938139"/>
              <a:ext cx="3299529" cy="824882"/>
            </a:xfrm>
            <a:prstGeom prst="rect">
              <a:avLst/>
            </a:prstGeom>
          </p:spPr>
        </p:pic>
        <p:sp>
          <p:nvSpPr>
            <p:cNvPr id="10" name="Oval 3">
              <a:extLst>
                <a:ext uri="{FF2B5EF4-FFF2-40B4-BE49-F238E27FC236}">
                  <a16:creationId xmlns:a16="http://schemas.microsoft.com/office/drawing/2014/main" id="{11BF1724-4442-48B5-AF68-BF8F0B0B34BC}"/>
                </a:ext>
              </a:extLst>
            </p:cNvPr>
            <p:cNvSpPr/>
            <p:nvPr/>
          </p:nvSpPr>
          <p:spPr>
            <a:xfrm>
              <a:off x="10636281" y="227002"/>
              <a:ext cx="1296144" cy="1296144"/>
            </a:xfrm>
            <a:prstGeom prst="ellipse">
              <a:avLst/>
            </a:prstGeom>
            <a:solidFill>
              <a:srgbClr val="92D00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latin typeface="Open Sans" pitchFamily="2" charset="0"/>
                <a:ea typeface="Open Sans" pitchFamily="2" charset="0"/>
                <a:cs typeface="Open Sans" pitchFamily="2" charset="0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BB9C89-6293-4030-8DF2-24CF6DC7C0FC}" type="datetimeFigureOut">
              <a:rPr lang="en-GB"/>
              <a:t>19/06/2025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DE947B-F0D0-47C5-8FA6-5EFFAE0C82E5}" type="slidenum">
              <a:rPr lang="en-GB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3370840" name="Titel 3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7743503" cy="1325563"/>
          </a:xfrm>
        </p:spPr>
        <p:txBody>
          <a:bodyPr>
            <a:normAutofit/>
          </a:bodyPr>
          <a:lstStyle/>
          <a:p>
            <a:pPr>
              <a:defRPr/>
            </a:pPr>
            <a:endParaRPr lang="en-GB" sz="40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819884218" name="Inhaltsplatzhalter 4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7743503" cy="4351338"/>
          </a:xfrm>
          <a:ln>
            <a:noFill/>
          </a:ln>
        </p:spPr>
        <p:txBody>
          <a:bodyPr>
            <a:normAutofit/>
          </a:bodyPr>
          <a:lstStyle/>
          <a:p>
            <a:pPr>
              <a:defRPr/>
            </a:pPr>
            <a:endParaRPr lang="en-GB" sz="20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986180943" name="Textfeld 5"/>
          <p:cNvSpPr txBox="1"/>
          <p:nvPr/>
        </p:nvSpPr>
        <p:spPr bwMode="auto">
          <a:xfrm>
            <a:off x="8809891" y="1916665"/>
            <a:ext cx="31293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Author</a:t>
            </a:r>
            <a:r>
              <a:rPr lang="de-DE" sz="24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(s): …</a:t>
            </a:r>
            <a:endParaRPr dirty="0"/>
          </a:p>
          <a:p>
            <a:pPr>
              <a:defRPr/>
            </a:pPr>
            <a:endParaRPr lang="de-DE" sz="2400" dirty="0">
              <a:solidFill>
                <a:schemeClr val="bg1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endParaRPr lang="de-DE" sz="2400" dirty="0">
              <a:solidFill>
                <a:schemeClr val="bg1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endParaRPr lang="de-DE" sz="2400" dirty="0">
              <a:solidFill>
                <a:schemeClr val="bg1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endParaRPr lang="de-DE" sz="2400" dirty="0">
              <a:solidFill>
                <a:schemeClr val="bg1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endParaRPr lang="de-DE" sz="2400" dirty="0">
              <a:solidFill>
                <a:schemeClr val="bg1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r>
              <a:rPr lang="de-DE" sz="20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Contact: &lt;</a:t>
            </a:r>
            <a:r>
              <a:rPr lang="de-DE" sz="2000" dirty="0">
                <a:solidFill>
                  <a:srgbClr val="92D008"/>
                </a:solidFill>
                <a:latin typeface="Open Sans"/>
                <a:ea typeface="Open Sans"/>
                <a:cs typeface="Open Sans"/>
              </a:rPr>
              <a:t>email</a:t>
            </a:r>
            <a:r>
              <a:rPr lang="de-DE" sz="20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&gt;</a:t>
            </a:r>
            <a:endParaRPr dirty="0"/>
          </a:p>
          <a:p>
            <a:pPr>
              <a:defRPr/>
            </a:pPr>
            <a:endParaRPr lang="de-DE" sz="2000" dirty="0">
              <a:solidFill>
                <a:schemeClr val="bg1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endParaRPr lang="de-DE" sz="2000" dirty="0">
              <a:solidFill>
                <a:schemeClr val="bg1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endParaRPr lang="en-GB" sz="2000" dirty="0">
              <a:solidFill>
                <a:schemeClr val="bg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6E76988-3F26-E51A-8E97-34DB47B5F47F}"/>
              </a:ext>
            </a:extLst>
          </p:cNvPr>
          <p:cNvSpPr txBox="1"/>
          <p:nvPr/>
        </p:nvSpPr>
        <p:spPr>
          <a:xfrm>
            <a:off x="8809890" y="908720"/>
            <a:ext cx="18263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Abstract: EMS2025-XXX</a:t>
            </a:r>
            <a:endParaRPr lang="de-DE" dirty="0"/>
          </a:p>
          <a:p>
            <a:endParaRPr lang="de-DE" dirty="0"/>
          </a:p>
        </p:txBody>
      </p:sp>
      <p:sp>
        <p:nvSpPr>
          <p:cNvPr id="9" name="Oval 3">
            <a:extLst>
              <a:ext uri="{FF2B5EF4-FFF2-40B4-BE49-F238E27FC236}">
                <a16:creationId xmlns:a16="http://schemas.microsoft.com/office/drawing/2014/main" id="{894263D2-783A-4530-903C-6F015C06FF17}"/>
              </a:ext>
            </a:extLst>
          </p:cNvPr>
          <p:cNvSpPr/>
          <p:nvPr/>
        </p:nvSpPr>
        <p:spPr bwMode="auto">
          <a:xfrm>
            <a:off x="10638000" y="226800"/>
            <a:ext cx="1296144" cy="1296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P XXX</a:t>
            </a:r>
          </a:p>
        </p:txBody>
      </p:sp>
    </p:spTree>
    <p:extLst>
      <p:ext uri="{BB962C8B-B14F-4D97-AF65-F5344CB8AC3E}">
        <p14:creationId xmlns:p14="http://schemas.microsoft.com/office/powerpoint/2010/main" val="2763412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</Words>
  <Application>Microsoft Office PowerPoint</Application>
  <DocSecurity>0</DocSecurity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</vt:lpstr>
      <vt:lpstr>PowerPoint-Präsentation</vt:lpstr>
    </vt:vector>
  </TitlesOfParts>
  <Manager/>
  <Company>EMS e.V.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 for poster pitch</dc:title>
  <dc:subject>posters EMS2025</dc:subject>
  <dc:creator>EMS Executive Sec</dc:creator>
  <cp:keywords/>
  <dc:description/>
  <cp:lastModifiedBy>EMS Executive Sec</cp:lastModifiedBy>
  <cp:revision>16</cp:revision>
  <dcterms:created xsi:type="dcterms:W3CDTF">2025-06-17T09:12:21Z</dcterms:created>
  <dcterms:modified xsi:type="dcterms:W3CDTF">2025-06-19T16:00:29Z</dcterms:modified>
  <cp:category/>
  <dc:identifier/>
  <cp:contentStatus/>
  <dc:language/>
  <cp:version/>
</cp:coreProperties>
</file>